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12"/>
  </p:notesMasterIdLst>
  <p:sldIdLst>
    <p:sldId id="256" r:id="rId2"/>
    <p:sldId id="257" r:id="rId3"/>
    <p:sldId id="258" r:id="rId4"/>
    <p:sldId id="264" r:id="rId5"/>
    <p:sldId id="261" r:id="rId6"/>
    <p:sldId id="265" r:id="rId7"/>
    <p:sldId id="259" r:id="rId8"/>
    <p:sldId id="266" r:id="rId9"/>
    <p:sldId id="260" r:id="rId10"/>
    <p:sldId id="267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98D9EC9-DB38-452B-AE7D-A3C7BED03C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2740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0C3AA0F-FF07-48B5-93CD-2FAC4F51D2AD}" type="slidenum">
              <a:rPr lang="zh-CN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zh-CN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CC546BA-CA4B-4BF7-A647-40BBB10D1AF9}" type="slidenum">
              <a:rPr lang="zh-CN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zh-CN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CC546BA-CA4B-4BF7-A647-40BBB10D1AF9}" type="slidenum">
              <a:rPr lang="zh-CN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zh-CN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8FD6847-7E31-42F2-8FAA-DAA474DC3D4F}" type="slidenum">
              <a:rPr lang="zh-CN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zh-CN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CC546BA-CA4B-4BF7-A647-40BBB10D1AF9}" type="slidenum">
              <a:rPr lang="zh-CN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zh-CN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F49B6B4-3F49-41DB-8985-7214525646BF}" type="slidenum">
              <a:rPr lang="zh-CN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zh-CN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CC546BA-CA4B-4BF7-A647-40BBB10D1AF9}" type="slidenum">
              <a:rPr lang="zh-CN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zh-CN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6947277-B397-43C3-9F14-2457F8819CF8}" type="slidenum">
              <a:rPr lang="zh-CN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zh-CN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CC546BA-CA4B-4BF7-A647-40BBB10D1AF9}" type="slidenum">
              <a:rPr lang="zh-CN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zh-CN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FFE3677-67A1-45D2-B78D-B3355ACBA547}" type="slidenum">
              <a:rPr lang="zh-CN"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zh-CN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604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81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10125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191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誰是在主這邊？誰要跟隨主？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Who is on the Lord’s side?  Who will serve the King?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誰要為主活著，走祂的道路？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Who will be His helpers, other lives to bring?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誰要撇開世界，去為主爭戰？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spc="-150" dirty="0">
                <a:latin typeface="Times New Roman" pitchFamily="18" charset="0"/>
                <a:ea typeface="標楷體" pitchFamily="65" charset="-120"/>
              </a:rPr>
              <a:t>Who will leave the world’s side ?  Who will face the foe?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誰是在主這邊，跟隨主向前？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Who is on the Lord’s side?  Who for Him will go?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anose="020B0606020202030204" pitchFamily="34" charset="0"/>
                <a:ea typeface="Microsoft JhengHei" panose="020B0604030504040204" pitchFamily="34" charset="-120"/>
              </a:rPr>
              <a:t>H666  </a:t>
            </a:r>
            <a:r>
              <a:rPr lang="zh-CN" altLang="en-US" sz="2600" b="1" dirty="0">
                <a:solidFill>
                  <a:srgbClr val="CCECFF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誰是在主這邊？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</a:rPr>
              <a:t>WHO IS ON THE LORD'S SIDE? </a:t>
            </a:r>
            <a:r>
              <a:rPr lang="en-US" altLang="zh-TW" sz="2400" dirty="0">
                <a:effectLst/>
                <a:latin typeface="Arial Narrow" panose="020B0606020202030204" pitchFamily="34" charset="0"/>
                <a:ea typeface="SimSun" panose="02010600030101010101" pitchFamily="2" charset="-122"/>
              </a:rPr>
              <a:t>(1/5) 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200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1200"/>
              </a:spcAft>
            </a:pPr>
            <a:r>
              <a:rPr lang="en-US" altLang="zh-TW" sz="2400" dirty="0">
                <a:ea typeface="新細明體" pitchFamily="18" charset="-120"/>
              </a:rPr>
              <a:t>H666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藉著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祢的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救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贖，並藉祢恩典，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By Thy grand redemption, by Thy grace divine,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可愛、榮耀救主，我在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這邊。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are on the Lord’s side; Savior, we are Thine.</a:t>
            </a: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2227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200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1200"/>
              </a:spcAft>
            </a:pPr>
            <a:r>
              <a:rPr lang="en-US" altLang="zh-TW" sz="2400" dirty="0">
                <a:ea typeface="新細明體" pitchFamily="18" charset="-120"/>
              </a:rPr>
              <a:t>H666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藉著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祢的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救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贖，並藉祢恩典，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By Thy grand redemption, by Thy grace divine,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可愛、榮耀救主，我在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這邊。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are on the Lord’s side; Savior, we are Thine.</a:t>
            </a: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970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參加主的軍隊，歡樂去爭戰，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Not for weight of glory, not for crown and palm,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不是為著榮耀，不是為冠冕；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Enter we the army, raise the warrior psalm;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乃是因著主愛，激勵我向前，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But for love that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claimeth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lives for whom he died: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我既蒙祂恩待，該在祂這邊。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whom Jesus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nameth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must be on His side.</a:t>
            </a:r>
          </a:p>
          <a:p>
            <a:pPr algn="ctr" eaLnBrk="1" hangingPunct="1"/>
            <a:endParaRPr lang="zh-CN" altLang="en-US" sz="2800" dirty="0"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200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1200"/>
              </a:spcAft>
            </a:pPr>
            <a:r>
              <a:rPr lang="en-US" altLang="zh-TW" sz="2400" dirty="0">
                <a:ea typeface="新細明體" pitchFamily="18" charset="-120"/>
              </a:rPr>
              <a:t>H666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藉著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祢的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救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贖，並藉祢恩典，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By Thy grand redemption, by Thy grace divine,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可愛、榮耀救主，我在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這邊。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are on the Lord’s side; Savior, we are Thine.</a:t>
            </a: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63740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1200"/>
              </a:spcAft>
            </a:pPr>
            <a:r>
              <a:rPr lang="en-US" altLang="zh-TW" sz="2400" dirty="0">
                <a:ea typeface="新細明體" pitchFamily="18" charset="-120"/>
              </a:rPr>
              <a:t>H666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已將我救贖，作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的子民，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Jesus, Thou hast bought us, not with gold or gem,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乃是用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寶血，不是用金銀；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But with Thine own life-blood, for Thy diadem;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凡來跟從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者，得福都無限，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With Thy blessing filling each who comes to Thee,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祢使我們甘願、且自由向前。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Thou hast made us willing, Thou hast made us free.</a:t>
            </a: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200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1200"/>
              </a:spcAft>
            </a:pPr>
            <a:r>
              <a:rPr lang="en-US" altLang="zh-TW" sz="2400" dirty="0">
                <a:ea typeface="新細明體" pitchFamily="18" charset="-120"/>
              </a:rPr>
              <a:t>H666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藉著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祢的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救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贖，並藉祢恩典，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By Thy grand redemption, by Thy grace divine,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可愛、榮耀救主，我在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這邊。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are on the Lord’s side; Savior, we are Thine.</a:t>
            </a: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72374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1200"/>
              </a:spcAft>
            </a:pPr>
            <a:r>
              <a:rPr lang="en-US" altLang="zh-TW" sz="2400" dirty="0">
                <a:ea typeface="新細明體" pitchFamily="18" charset="-120"/>
              </a:rPr>
              <a:t>H666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戰爭雖會兇猛，仇敵也強悍，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Fierce may be the conflict, strong may be the foe,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但是主的軍隊，無人能擊散；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But the King’s own army none can overthrow,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在祂大纛之下，必定能得勝，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Round His standard ranging,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vict’ry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is secure,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因祂真實、不變，奏凱已確定。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For His truth unchanging makes the triumph sure.</a:t>
            </a: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200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1200"/>
              </a:spcAft>
            </a:pPr>
            <a:r>
              <a:rPr lang="en-US" altLang="zh-TW" sz="2400" dirty="0">
                <a:ea typeface="新細明體" pitchFamily="18" charset="-120"/>
              </a:rPr>
              <a:t>H666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藉著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祢的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救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贖，並藉祢恩典，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By Thy grand redemption, by Thy grace divine,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可愛、榮耀救主，我在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這邊。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are on the Lord’s side; Savior, we are Thine.</a:t>
            </a:r>
          </a:p>
          <a:p>
            <a:pPr algn="ctr" eaLnBrk="1" hangingPunct="1">
              <a:spcBef>
                <a:spcPts val="0"/>
              </a:spcBef>
            </a:pPr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7020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1200"/>
              </a:spcAft>
            </a:pPr>
            <a:r>
              <a:rPr lang="en-US" altLang="zh-TW" sz="2400" dirty="0">
                <a:ea typeface="新細明體" pitchFamily="18" charset="-120"/>
              </a:rPr>
              <a:t>H666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蒙主選為兵丁，在今世爭戰，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Chosen to be soldiers in an alien land;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當完全忠心，隨元帥向前；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Chosen, called, and faithful for our Captain’s band;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如此服事我王，切勿變冷淡，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In the service royal let us not grow cold;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守住高貴身位，忠貞又勇敢。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us be right loyal, noble, true, and bold.</a:t>
            </a: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74</TotalTime>
  <Words>796</Words>
  <Application>Microsoft Office PowerPoint</Application>
  <PresentationFormat>On-screen Show (16:9)</PresentationFormat>
  <Paragraphs>89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宋体</vt:lpstr>
      <vt:lpstr>宋体</vt:lpstr>
      <vt:lpstr>Microsoft JhengHei</vt:lpstr>
      <vt:lpstr>新細明體</vt:lpstr>
      <vt:lpstr>DFKai-SB</vt:lpstr>
      <vt:lpstr>DFKai-SB</vt:lpstr>
      <vt:lpstr>Arial</vt:lpstr>
      <vt:lpstr>Arial Narrow</vt:lpstr>
      <vt:lpstr>Times New Roman</vt:lpstr>
      <vt:lpstr>Wingdings</vt:lpstr>
      <vt:lpstr>cccta_hymn</vt:lpstr>
      <vt:lpstr>H666  誰是在主這邊？  WHO IS ON THE LORD'S SIDE? (1/5)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H663 站住，你當為主站住 STAND UP FOR JESUS</dc:title>
  <dc:subject>Hymnary 聖徒詩歌</dc:subject>
  <dc:creator>LIU</dc:creator>
  <cp:lastModifiedBy>Timothy Liang</cp:lastModifiedBy>
  <cp:revision>37</cp:revision>
  <dcterms:created xsi:type="dcterms:W3CDTF">2001-06-19T19:03:09Z</dcterms:created>
  <dcterms:modified xsi:type="dcterms:W3CDTF">2017-08-06T15:42:02Z</dcterms:modified>
</cp:coreProperties>
</file>